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D79F0-B7FA-4DDF-8714-ED567FC8F1D8}" type="datetimeFigureOut">
              <a:rPr lang="en-US" smtClean="0"/>
              <a:t>3/8/2008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55C07-C186-4055-B1F1-F0F7345A62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  ENTRANCE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  Go over Practice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 Review Day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4.  Practice Assignment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5.  EXIT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</a:t>
            </a:r>
            <a:br>
              <a:rPr lang="en-US" dirty="0" smtClean="0"/>
            </a:br>
            <a:r>
              <a:rPr lang="en-US" dirty="0" smtClean="0"/>
              <a:t>WB 9-3 # 1-9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 Day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7-2  The Pythagorean Theorem and its Converse</a:t>
            </a:r>
          </a:p>
          <a:p>
            <a:r>
              <a:rPr lang="en-US" dirty="0" smtClean="0"/>
              <a:t>7-3  Special Right Triangles</a:t>
            </a:r>
          </a:p>
          <a:p>
            <a:r>
              <a:rPr lang="en-US" dirty="0" smtClean="0"/>
              <a:t>9-1  The Tangent Ratio</a:t>
            </a:r>
          </a:p>
          <a:p>
            <a:r>
              <a:rPr lang="en-US" dirty="0" smtClean="0"/>
              <a:t>9-2  Sine and Cosine Ratios</a:t>
            </a:r>
          </a:p>
          <a:p>
            <a:r>
              <a:rPr lang="en-US" dirty="0" smtClean="0"/>
              <a:t>9-3  Angles of Elevation and Depression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ORQ’s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Skis in the Closet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Umbrellas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Pegasus Parade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Review Handout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EXIT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53000" y="4114800"/>
            <a:ext cx="3222036" cy="95410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Test Ch 9—next class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Spiral due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54</Words>
  <Application>Microsoft Office PowerPoint</Application>
  <PresentationFormat>On-screen Show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Geometry</vt:lpstr>
      <vt:lpstr>Practice WB 9-3 # 1-9</vt:lpstr>
      <vt:lpstr>Chapter 9</vt:lpstr>
      <vt:lpstr> </vt:lpstr>
      <vt:lpstr>ORQ’s</vt:lpstr>
      <vt:lpstr>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user</dc:creator>
  <cp:lastModifiedBy>user</cp:lastModifiedBy>
  <cp:revision>2</cp:revision>
  <dcterms:created xsi:type="dcterms:W3CDTF">2008-03-08T19:48:51Z</dcterms:created>
  <dcterms:modified xsi:type="dcterms:W3CDTF">2008-03-08T20:01:28Z</dcterms:modified>
</cp:coreProperties>
</file>